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88165-FEE1-49C2-B0E0-D5862EDFC1C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7CF60-2EE1-42CD-8BB2-1435CC1BA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6327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811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2255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2989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6857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3981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092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8000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0263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953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3434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9985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5050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9567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1407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6102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61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F7F7F7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06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2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45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4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876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2651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 u="none" strike="noStrike" cap="non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 u="none" strike="noStrike" cap="non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6335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4894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32" name="Google Shape;132;p18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18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4" name="Google Shape;134;p1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3789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40" name="Google Shape;140;p19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43" name="Google Shape;143;p19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46" name="Google Shape;146;p19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48" name="Google Shape;148;p19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" name="Google Shape;149;p19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0" name="Google Shape;150;p1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172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20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1"/>
          </p:nvPr>
        </p:nvSpPr>
        <p:spPr>
          <a:xfrm rot="5400000">
            <a:off x="1679575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80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75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0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58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95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86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388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29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179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5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6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7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8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4975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7857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22"/>
          <p:cNvSpPr txBox="1">
            <a:spLocks noGrp="1"/>
          </p:cNvSpPr>
          <p:nvPr>
            <p:ph type="ctrTitle"/>
          </p:nvPr>
        </p:nvSpPr>
        <p:spPr>
          <a:xfrm>
            <a:off x="4872012" y="1447800"/>
            <a:ext cx="6792766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4500"/>
              <a:buFont typeface="Century Gothic"/>
              <a:buNone/>
            </a:pPr>
            <a:r>
              <a:rPr lang="en-US" sz="4400" dirty="0" smtClean="0">
                <a:solidFill>
                  <a:srgbClr val="EBEBEB"/>
                </a:solidFill>
                <a:latin typeface="Monotype Corsiva" panose="03010101010201010101" pitchFamily="66" charset="0"/>
              </a:rPr>
              <a:t>Network of Postdoctoral Training Programs in Psychology</a:t>
            </a:r>
            <a:r>
              <a:rPr lang="en-US" sz="4000" dirty="0">
                <a:solidFill>
                  <a:srgbClr val="EBEBEB"/>
                </a:solidFill>
                <a:latin typeface="Monotype Corsiva" panose="03010101010201010101" pitchFamily="66" charset="0"/>
              </a:rPr>
              <a:t/>
            </a:r>
            <a:br>
              <a:rPr lang="en-US" sz="4000" dirty="0">
                <a:solidFill>
                  <a:srgbClr val="EBEBEB"/>
                </a:solidFill>
                <a:latin typeface="Monotype Corsiva" panose="03010101010201010101" pitchFamily="66" charset="0"/>
              </a:rPr>
            </a:br>
            <a:r>
              <a:rPr lang="en-US" sz="4000" dirty="0">
                <a:solidFill>
                  <a:srgbClr val="EBEBEB"/>
                </a:solidFill>
                <a:latin typeface="Monotype Corsiva" panose="03010101010201010101" pitchFamily="66" charset="0"/>
              </a:rPr>
              <a:t/>
            </a:r>
            <a:br>
              <a:rPr lang="en-US" sz="4000" dirty="0">
                <a:solidFill>
                  <a:srgbClr val="EBEBEB"/>
                </a:solidFill>
                <a:latin typeface="Monotype Corsiva" panose="03010101010201010101" pitchFamily="66" charset="0"/>
              </a:rPr>
            </a:br>
            <a:r>
              <a:rPr lang="en-US" sz="4000" dirty="0" smtClean="0">
                <a:solidFill>
                  <a:srgbClr val="EBEBEB"/>
                </a:solidFill>
                <a:latin typeface="Monotype Corsiva" panose="03010101010201010101" pitchFamily="66" charset="0"/>
              </a:rPr>
              <a:t>Michigan Medicine / VA Ann Arbor</a:t>
            </a:r>
            <a:endParaRPr sz="4000" dirty="0">
              <a:latin typeface="Monotype Corsiva" panose="03010101010201010101" pitchFamily="66" charset="0"/>
            </a:endParaRPr>
          </a:p>
        </p:txBody>
      </p:sp>
      <p:sp>
        <p:nvSpPr>
          <p:cNvPr id="171" name="Google Shape;171;p22"/>
          <p:cNvSpPr txBox="1">
            <a:spLocks noGrp="1"/>
          </p:cNvSpPr>
          <p:nvPr>
            <p:ph type="subTitle" idx="1"/>
          </p:nvPr>
        </p:nvSpPr>
        <p:spPr>
          <a:xfrm>
            <a:off x="4872012" y="4777380"/>
            <a:ext cx="5222326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 smtClean="0">
                <a:solidFill>
                  <a:srgbClr val="86D1D8"/>
                </a:solidFill>
              </a:rPr>
              <a:t>Clinical Child Psychology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 smtClean="0">
                <a:solidFill>
                  <a:srgbClr val="86D1D8"/>
                </a:solidFill>
              </a:rPr>
              <a:t>Clinical Neuropsychology Consortium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 smtClean="0">
                <a:solidFill>
                  <a:srgbClr val="86D1D8"/>
                </a:solidFill>
              </a:rPr>
              <a:t>Clinical Psychology Consortium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 smtClean="0">
                <a:solidFill>
                  <a:srgbClr val="86D1D8"/>
                </a:solidFill>
              </a:rPr>
              <a:t>SMITREC VA Fellowship Program </a:t>
            </a:r>
            <a:endParaRPr dirty="0">
              <a:solidFill>
                <a:srgbClr val="86D1D8"/>
              </a:solidFill>
            </a:endParaRPr>
          </a:p>
        </p:txBody>
      </p:sp>
      <p:sp>
        <p:nvSpPr>
          <p:cNvPr id="172" name="Google Shape;172;p22"/>
          <p:cNvSpPr/>
          <p:nvPr/>
        </p:nvSpPr>
        <p:spPr>
          <a:xfrm flipH="1">
            <a:off x="4135692" y="-1"/>
            <a:ext cx="559472" cy="3709642"/>
          </a:xfrm>
          <a:custGeom>
            <a:avLst/>
            <a:gdLst/>
            <a:ahLst/>
            <a:cxnLst/>
            <a:rect l="l" t="t" r="r" b="b"/>
            <a:pathLst>
              <a:path w="559472" h="3709642" extrusionOk="0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Google Shape;173;p22"/>
          <p:cNvSpPr/>
          <p:nvPr/>
        </p:nvSpPr>
        <p:spPr>
          <a:xfrm>
            <a:off x="0" y="0"/>
            <a:ext cx="4481964" cy="6858000"/>
          </a:xfrm>
          <a:custGeom>
            <a:avLst/>
            <a:gdLst/>
            <a:ahLst/>
            <a:cxnLst/>
            <a:rect l="l" t="t" r="r" b="b"/>
            <a:pathLst>
              <a:path w="4481964" h="6858000" extrusionOk="0">
                <a:moveTo>
                  <a:pt x="3137249" y="0"/>
                </a:move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3577807" y="6858000"/>
                </a:lnTo>
                <a:lnTo>
                  <a:pt x="0" y="6858000"/>
                </a:lnTo>
                <a:lnTo>
                  <a:pt x="0" y="0"/>
                </a:lnTo>
                <a:lnTo>
                  <a:pt x="313724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" name="Google Shape;174;p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5" name="Google Shape;175;p22" descr="New Home for Nation's First Depression Center Ope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240" y="2628124"/>
            <a:ext cx="2936836" cy="183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780" y="322007"/>
            <a:ext cx="2319707" cy="194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77" y="322007"/>
            <a:ext cx="2191935" cy="19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57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1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8" y="594"/>
            <a:ext cx="10274944" cy="6856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158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43" y="4029"/>
            <a:ext cx="10274914" cy="6849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655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3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4" y="16504"/>
            <a:ext cx="10275831" cy="6824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805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4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63" y="16622"/>
            <a:ext cx="10275474" cy="6824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089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758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6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48" y="51083"/>
            <a:ext cx="10171704" cy="675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654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7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53" y="16483"/>
            <a:ext cx="10275893" cy="6825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174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8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4" y="16504"/>
            <a:ext cx="10275831" cy="6824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90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2" y="147484"/>
            <a:ext cx="10668000" cy="64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25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137652"/>
            <a:ext cx="11238271" cy="663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24"/>
          <p:cNvSpPr txBox="1">
            <a:spLocks noGrp="1"/>
          </p:cNvSpPr>
          <p:nvPr>
            <p:ph type="ctrTitle"/>
          </p:nvPr>
        </p:nvSpPr>
        <p:spPr>
          <a:xfrm>
            <a:off x="4872012" y="1447800"/>
            <a:ext cx="5222325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5600"/>
              <a:buFont typeface="Century Gothic"/>
              <a:buNone/>
            </a:pPr>
            <a:r>
              <a:rPr lang="en-US" sz="5600" dirty="0">
                <a:solidFill>
                  <a:srgbClr val="EBEBEB"/>
                </a:solidFill>
              </a:rPr>
              <a:t>Rachel Upjohn Building</a:t>
            </a:r>
            <a:br>
              <a:rPr lang="en-US" sz="5600" dirty="0">
                <a:solidFill>
                  <a:srgbClr val="EBEBEB"/>
                </a:solidFill>
              </a:rPr>
            </a:br>
            <a:endParaRPr sz="5600" dirty="0">
              <a:solidFill>
                <a:srgbClr val="EBEBEB"/>
              </a:solidFill>
            </a:endParaRPr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1"/>
          </p:nvPr>
        </p:nvSpPr>
        <p:spPr>
          <a:xfrm>
            <a:off x="4872012" y="4777380"/>
            <a:ext cx="5222326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400" dirty="0" smtClean="0">
                <a:solidFill>
                  <a:srgbClr val="86D1D8"/>
                </a:solidFill>
              </a:rPr>
              <a:t>MICHMED Clinical Adult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400" dirty="0">
              <a:solidFill>
                <a:srgbClr val="86D1D8"/>
              </a:solidFill>
            </a:endParaRPr>
          </a:p>
        </p:txBody>
      </p:sp>
      <p:sp>
        <p:nvSpPr>
          <p:cNvPr id="193" name="Google Shape;193;p24"/>
          <p:cNvSpPr/>
          <p:nvPr/>
        </p:nvSpPr>
        <p:spPr>
          <a:xfrm flipH="1">
            <a:off x="4135692" y="-1"/>
            <a:ext cx="559472" cy="3709642"/>
          </a:xfrm>
          <a:custGeom>
            <a:avLst/>
            <a:gdLst/>
            <a:ahLst/>
            <a:cxnLst/>
            <a:rect l="l" t="t" r="r" b="b"/>
            <a:pathLst>
              <a:path w="559472" h="3709642" extrusionOk="0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0" y="0"/>
            <a:ext cx="4481964" cy="6858000"/>
          </a:xfrm>
          <a:custGeom>
            <a:avLst/>
            <a:gdLst/>
            <a:ahLst/>
            <a:cxnLst/>
            <a:rect l="l" t="t" r="r" b="b"/>
            <a:pathLst>
              <a:path w="4481964" h="6858000" extrusionOk="0">
                <a:moveTo>
                  <a:pt x="3137249" y="0"/>
                </a:move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3577807" y="6858000"/>
                </a:lnTo>
                <a:lnTo>
                  <a:pt x="0" y="6858000"/>
                </a:lnTo>
                <a:lnTo>
                  <a:pt x="0" y="0"/>
                </a:lnTo>
                <a:lnTo>
                  <a:pt x="313724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Google Shape;195;p2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6" name="Google Shape;196;p24" descr="New Home for Nation's First Depression Center Ope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240" y="2628124"/>
            <a:ext cx="2936836" cy="1830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750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5" descr="A large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064" y="0"/>
            <a:ext cx="1050587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950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0" descr="A picture containing indoor, building, table, lar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6857" y="0"/>
            <a:ext cx="913828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667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 descr="A large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9303" y="0"/>
            <a:ext cx="503339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759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2" descr="Rachel Upjohn Building | ABD Engineering &amp; Desig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3839" y="1156901"/>
            <a:ext cx="6995641" cy="4785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717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3" descr="A large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291" y="0"/>
            <a:ext cx="914941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659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4" descr="A large empty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6857" y="0"/>
            <a:ext cx="913828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384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6" name="Google Shape;286;p40"/>
          <p:cNvSpPr txBox="1">
            <a:spLocks noGrp="1"/>
          </p:cNvSpPr>
          <p:nvPr>
            <p:ph type="ctrTitle"/>
          </p:nvPr>
        </p:nvSpPr>
        <p:spPr>
          <a:xfrm>
            <a:off x="5962098" y="2782147"/>
            <a:ext cx="5604429" cy="306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5940"/>
              <a:buFont typeface="Century Gothic"/>
              <a:buNone/>
            </a:pPr>
            <a:r>
              <a:rPr lang="en-US" sz="5400" dirty="0" smtClean="0">
                <a:solidFill>
                  <a:srgbClr val="EBEBEB"/>
                </a:solidFill>
              </a:rPr>
              <a:t>VA Ann Arbor Medical Center</a:t>
            </a:r>
            <a:br>
              <a:rPr lang="en-US" sz="5400" dirty="0" smtClean="0">
                <a:solidFill>
                  <a:srgbClr val="EBEBEB"/>
                </a:solidFill>
              </a:rPr>
            </a:br>
            <a:r>
              <a:rPr lang="en-US" sz="5940" dirty="0" smtClean="0">
                <a:solidFill>
                  <a:srgbClr val="EBEBEB"/>
                </a:solidFill>
              </a:rPr>
              <a:t/>
            </a:r>
            <a:br>
              <a:rPr lang="en-US" sz="5940" dirty="0" smtClean="0">
                <a:solidFill>
                  <a:srgbClr val="EBEBEB"/>
                </a:solidFill>
              </a:rPr>
            </a:br>
            <a:r>
              <a:rPr lang="en-US" sz="5940" dirty="0">
                <a:solidFill>
                  <a:srgbClr val="EBEBEB"/>
                </a:solidFill>
              </a:rPr>
              <a:t/>
            </a:r>
            <a:br>
              <a:rPr lang="en-US" sz="5940" dirty="0">
                <a:solidFill>
                  <a:srgbClr val="EBEBEB"/>
                </a:solidFill>
              </a:rPr>
            </a:br>
            <a:endParaRPr sz="5940" dirty="0">
              <a:solidFill>
                <a:srgbClr val="EBEBEB"/>
              </a:solidFill>
            </a:endParaRPr>
          </a:p>
        </p:txBody>
      </p:sp>
      <p:sp>
        <p:nvSpPr>
          <p:cNvPr id="287" name="Google Shape;287;p40"/>
          <p:cNvSpPr txBox="1">
            <a:spLocks noGrp="1"/>
          </p:cNvSpPr>
          <p:nvPr>
            <p:ph type="subTitle" idx="1"/>
          </p:nvPr>
        </p:nvSpPr>
        <p:spPr>
          <a:xfrm>
            <a:off x="5939871" y="4588329"/>
            <a:ext cx="5604429" cy="162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sz="2400" dirty="0" smtClean="0">
                <a:solidFill>
                  <a:srgbClr val="86D1D8"/>
                </a:solidFill>
              </a:rPr>
              <a:t>VA </a:t>
            </a:r>
            <a:r>
              <a:rPr lang="en-US" sz="2400" dirty="0" smtClean="0">
                <a:solidFill>
                  <a:srgbClr val="86D1D8"/>
                </a:solidFill>
              </a:rPr>
              <a:t>Clinical Adult </a:t>
            </a:r>
          </a:p>
        </p:txBody>
      </p:sp>
      <p:sp>
        <p:nvSpPr>
          <p:cNvPr id="288" name="Google Shape;288;p40"/>
          <p:cNvSpPr/>
          <p:nvPr/>
        </p:nvSpPr>
        <p:spPr>
          <a:xfrm flipH="1">
            <a:off x="5203551" y="-1"/>
            <a:ext cx="559472" cy="3709642"/>
          </a:xfrm>
          <a:custGeom>
            <a:avLst/>
            <a:gdLst/>
            <a:ahLst/>
            <a:cxnLst/>
            <a:rect l="l" t="t" r="r" b="b"/>
            <a:pathLst>
              <a:path w="559472" h="3709642" extrusionOk="0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p40"/>
          <p:cNvSpPr/>
          <p:nvPr/>
        </p:nvSpPr>
        <p:spPr>
          <a:xfrm>
            <a:off x="1" y="0"/>
            <a:ext cx="5549823" cy="6858000"/>
          </a:xfrm>
          <a:custGeom>
            <a:avLst/>
            <a:gdLst/>
            <a:ahLst/>
            <a:cxnLst/>
            <a:rect l="l" t="t" r="r" b="b"/>
            <a:pathLst>
              <a:path w="5549823" h="6858000" extrusionOk="0">
                <a:moveTo>
                  <a:pt x="4205108" y="0"/>
                </a:moveTo>
                <a:lnTo>
                  <a:pt x="5548646" y="0"/>
                </a:lnTo>
                <a:lnTo>
                  <a:pt x="5523601" y="155676"/>
                </a:lnTo>
                <a:lnTo>
                  <a:pt x="5499732" y="310667"/>
                </a:lnTo>
                <a:lnTo>
                  <a:pt x="5476368" y="466344"/>
                </a:lnTo>
                <a:lnTo>
                  <a:pt x="5456365" y="622706"/>
                </a:lnTo>
                <a:lnTo>
                  <a:pt x="5436194" y="778383"/>
                </a:lnTo>
                <a:lnTo>
                  <a:pt x="5417368" y="934745"/>
                </a:lnTo>
                <a:lnTo>
                  <a:pt x="5401232" y="1089050"/>
                </a:lnTo>
                <a:lnTo>
                  <a:pt x="5385936" y="1245413"/>
                </a:lnTo>
                <a:lnTo>
                  <a:pt x="5371984" y="1401089"/>
                </a:lnTo>
                <a:lnTo>
                  <a:pt x="5359882" y="1554023"/>
                </a:lnTo>
                <a:lnTo>
                  <a:pt x="5347779" y="1709013"/>
                </a:lnTo>
                <a:lnTo>
                  <a:pt x="5337694" y="1861947"/>
                </a:lnTo>
                <a:lnTo>
                  <a:pt x="5329794" y="2014880"/>
                </a:lnTo>
                <a:lnTo>
                  <a:pt x="5321557" y="2167128"/>
                </a:lnTo>
                <a:lnTo>
                  <a:pt x="5314666" y="2318004"/>
                </a:lnTo>
                <a:lnTo>
                  <a:pt x="5309791" y="2467508"/>
                </a:lnTo>
                <a:lnTo>
                  <a:pt x="5305589" y="2617013"/>
                </a:lnTo>
                <a:lnTo>
                  <a:pt x="5301555" y="2765145"/>
                </a:lnTo>
                <a:lnTo>
                  <a:pt x="5299706" y="2911221"/>
                </a:lnTo>
                <a:lnTo>
                  <a:pt x="5297689" y="3057296"/>
                </a:lnTo>
                <a:lnTo>
                  <a:pt x="5296680" y="3201314"/>
                </a:lnTo>
                <a:lnTo>
                  <a:pt x="5297689" y="3343960"/>
                </a:lnTo>
                <a:lnTo>
                  <a:pt x="5297689" y="3485235"/>
                </a:lnTo>
                <a:lnTo>
                  <a:pt x="5299706" y="3625138"/>
                </a:lnTo>
                <a:lnTo>
                  <a:pt x="5302731" y="3762298"/>
                </a:lnTo>
                <a:lnTo>
                  <a:pt x="5305589" y="3898087"/>
                </a:lnTo>
                <a:lnTo>
                  <a:pt x="5308783" y="4031132"/>
                </a:lnTo>
                <a:lnTo>
                  <a:pt x="5313657" y="4163491"/>
                </a:lnTo>
                <a:lnTo>
                  <a:pt x="5318868" y="4293793"/>
                </a:lnTo>
                <a:lnTo>
                  <a:pt x="5323574" y="4421352"/>
                </a:lnTo>
                <a:lnTo>
                  <a:pt x="5336854" y="4670298"/>
                </a:lnTo>
                <a:lnTo>
                  <a:pt x="5350973" y="4908956"/>
                </a:lnTo>
                <a:lnTo>
                  <a:pt x="5365765" y="5138013"/>
                </a:lnTo>
                <a:lnTo>
                  <a:pt x="5382070" y="5354726"/>
                </a:lnTo>
                <a:lnTo>
                  <a:pt x="5399047" y="5561838"/>
                </a:lnTo>
                <a:lnTo>
                  <a:pt x="5417368" y="5753862"/>
                </a:lnTo>
                <a:lnTo>
                  <a:pt x="5435354" y="5934227"/>
                </a:lnTo>
                <a:lnTo>
                  <a:pt x="5453339" y="6100191"/>
                </a:lnTo>
                <a:lnTo>
                  <a:pt x="5470316" y="6252438"/>
                </a:lnTo>
                <a:lnTo>
                  <a:pt x="5486453" y="6387541"/>
                </a:lnTo>
                <a:lnTo>
                  <a:pt x="5501749" y="6509613"/>
                </a:lnTo>
                <a:lnTo>
                  <a:pt x="5514524" y="6612483"/>
                </a:lnTo>
                <a:lnTo>
                  <a:pt x="5526626" y="6698894"/>
                </a:lnTo>
                <a:lnTo>
                  <a:pt x="5543940" y="6817538"/>
                </a:lnTo>
                <a:lnTo>
                  <a:pt x="5549823" y="6858000"/>
                </a:lnTo>
                <a:lnTo>
                  <a:pt x="4644470" y="6858000"/>
                </a:lnTo>
                <a:lnTo>
                  <a:pt x="4644470" y="6858000"/>
                </a:lnTo>
                <a:lnTo>
                  <a:pt x="0" y="6858000"/>
                </a:lnTo>
                <a:lnTo>
                  <a:pt x="0" y="0"/>
                </a:lnTo>
                <a:lnTo>
                  <a:pt x="420510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4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1" name="Google Shape;291;p40" descr="New Home for Nation's First Depression Center Ope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854" y="2185146"/>
            <a:ext cx="3990829" cy="2487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885363"/>
      </p:ext>
    </p:extLst>
  </p:cSld>
  <p:clrMapOvr>
    <a:masterClrMapping/>
  </p:clrMapOvr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</Words>
  <Application>Microsoft Office PowerPoint</Application>
  <PresentationFormat>Widescreen</PresentationFormat>
  <Paragraphs>9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Monotype Corsiva</vt:lpstr>
      <vt:lpstr>Noto Sans Symbols</vt:lpstr>
      <vt:lpstr>Ion</vt:lpstr>
      <vt:lpstr>1_Ion</vt:lpstr>
      <vt:lpstr>Network of Postdoctoral Training Programs in Psychology  Michigan Medicine / VA Ann Arbor</vt:lpstr>
      <vt:lpstr>Rachel Upjohn Building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 Ann Arbor Medical Center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Michigan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of Postdoctoral Training Programs in Psychology  Michigan Medicine / VA Ann Arbor</dc:title>
  <dc:creator>Hayes, Danielle</dc:creator>
  <cp:lastModifiedBy>Hayes, Danielle</cp:lastModifiedBy>
  <cp:revision>1</cp:revision>
  <dcterms:created xsi:type="dcterms:W3CDTF">2020-10-20T18:07:53Z</dcterms:created>
  <dcterms:modified xsi:type="dcterms:W3CDTF">2020-10-20T18:09:00Z</dcterms:modified>
</cp:coreProperties>
</file>